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</p:sldIdLst>
  <p:sldSz cx="9906000" cy="6858000" type="A4"/>
  <p:notesSz cx="6807200" cy="993902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645" autoAdjust="0"/>
  </p:normalViewPr>
  <p:slideViewPr>
    <p:cSldViewPr snapToGrid="0">
      <p:cViewPr varScale="1">
        <p:scale>
          <a:sx n="114" d="100"/>
          <a:sy n="114" d="100"/>
        </p:scale>
        <p:origin x="-1320" y="-108"/>
      </p:cViewPr>
      <p:guideLst>
        <p:guide orient="horz" pos="2175"/>
        <p:guide pos="3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839" cy="5413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1921" y="0"/>
            <a:ext cx="2923839" cy="5413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349375"/>
            <a:ext cx="5257800" cy="3640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4733" y="5192379"/>
            <a:ext cx="5397858" cy="4248309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248018"/>
            <a:ext cx="2923839" cy="5413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1921" y="10248018"/>
            <a:ext cx="2923839" cy="5413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A3B0-8070-478D-BC94-03BAA7D30E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C437-B14E-4678-BAD0-A4EF4ED7C4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\\192.168.20.7\不动产测绘数据\fuwuqi3\2018.5.8\`出图成果\储备中心征地科（区位图、套图、三区四线图、耕地占补平衡表）\市局区位示意图\2021\广州市增城区2021年度第四十二批次城镇建设用地市局区位示意图\map (31).pngmap (3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0370" y="1447483"/>
            <a:ext cx="9171305" cy="4561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051932" y="588247"/>
            <a:ext cx="7726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广州市增城区</a:t>
            </a:r>
            <a:r>
              <a:rPr lang="en-US" altLang="zh-CN" sz="2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2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年度第四十二批次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城镇建设用地位置示意图</a:t>
            </a:r>
            <a:endParaRPr lang="zh-CN" altLang="en-US" sz="2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370" y="6269543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prstClr val="black"/>
                </a:solidFill>
              </a:rPr>
              <a:t>制图单位：市规划和自然资源局增城区分局</a:t>
            </a:r>
            <a:endParaRPr lang="zh-CN" altLang="en-US" sz="1100" b="1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0370" y="5471795"/>
            <a:ext cx="1404620" cy="53848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0" name="文本框 6"/>
          <p:cNvSpPr txBox="1"/>
          <p:nvPr/>
        </p:nvSpPr>
        <p:spPr>
          <a:xfrm>
            <a:off x="353060" y="5471795"/>
            <a:ext cx="15392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地块：</a:t>
            </a: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面积</a:t>
            </a:r>
            <a:r>
              <a:rPr lang="en-US" altLang="zh-CN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8.9420</a:t>
            </a: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公顷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位于</a:t>
            </a: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地铁</a:t>
            </a:r>
            <a:r>
              <a:rPr lang="en-US" altLang="zh-CN" sz="10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21</a:t>
            </a: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号线北侧</a:t>
            </a:r>
            <a:endParaRPr lang="zh-CN" altLang="en-US" sz="1000" b="1" dirty="0" smtClean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广河高速公路南侧</a:t>
            </a:r>
            <a:endParaRPr lang="zh-CN" altLang="en-US" sz="1000" b="1" dirty="0" smtClean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 descr="指北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78" y="1455174"/>
            <a:ext cx="585380" cy="5853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75320" y="5778817"/>
            <a:ext cx="1115060" cy="23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: </a:t>
            </a:r>
            <a:r>
              <a:rPr lang="en-US" altLang="zh-CN" sz="1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36000</a:t>
            </a: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462645" y="6010592"/>
            <a:ext cx="8737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8" idx="1"/>
          </p:cNvCxnSpPr>
          <p:nvPr/>
        </p:nvCxnSpPr>
        <p:spPr>
          <a:xfrm flipV="1">
            <a:off x="1818005" y="4023360"/>
            <a:ext cx="3082925" cy="144843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900930" y="3157220"/>
            <a:ext cx="905510" cy="173228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11" idx="0"/>
          </p:cNvCxnSpPr>
          <p:nvPr/>
        </p:nvCxnSpPr>
        <p:spPr>
          <a:xfrm flipH="1" flipV="1">
            <a:off x="5422265" y="4568190"/>
            <a:ext cx="3175" cy="58610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直接箭头连接符 60"/>
          <p:cNvCxnSpPr>
            <a:stCxn id="62" idx="3"/>
          </p:cNvCxnSpPr>
          <p:nvPr/>
        </p:nvCxnSpPr>
        <p:spPr>
          <a:xfrm flipV="1">
            <a:off x="2583180" y="3343275"/>
            <a:ext cx="315595" cy="38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2" name="矩形 61"/>
          <p:cNvSpPr/>
          <p:nvPr/>
        </p:nvSpPr>
        <p:spPr>
          <a:xfrm>
            <a:off x="2023745" y="3225165"/>
            <a:ext cx="559435" cy="243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6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汤村</a:t>
            </a:r>
            <a:endParaRPr lang="zh-CN" sz="600" b="1" dirty="0" smtClean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地铁站</a:t>
            </a:r>
            <a:endParaRPr lang="zh-CN" altLang="en-US" sz="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88745" y="2357120"/>
            <a:ext cx="553720" cy="245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6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旺村</a:t>
            </a:r>
            <a:endParaRPr lang="zh-CN" sz="600" b="1" dirty="0" smtClean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地铁站</a:t>
            </a:r>
            <a:endParaRPr lang="zh-CN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76" name="直接箭头连接符 75"/>
          <p:cNvCxnSpPr>
            <a:stCxn id="75" idx="3"/>
          </p:cNvCxnSpPr>
          <p:nvPr/>
        </p:nvCxnSpPr>
        <p:spPr>
          <a:xfrm flipV="1">
            <a:off x="1942465" y="2474595"/>
            <a:ext cx="292100" cy="50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" name="矩形 10"/>
          <p:cNvSpPr/>
          <p:nvPr/>
        </p:nvSpPr>
        <p:spPr>
          <a:xfrm>
            <a:off x="4966970" y="5154295"/>
            <a:ext cx="916940" cy="31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中新地铁站</a:t>
            </a:r>
            <a:endParaRPr lang="zh-CN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/>
            <a:r>
              <a:rPr 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（直线距离约</a:t>
            </a:r>
            <a:r>
              <a:rPr lang="en-US" alt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1400</a:t>
            </a:r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米</a:t>
            </a:r>
            <a:r>
              <a:rPr lang="zh-CN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sz="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44875" y="4023360"/>
            <a:ext cx="729615" cy="19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新龙镇政府</a:t>
            </a:r>
            <a:endParaRPr lang="zh-CN" sz="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直接箭头连接符 22"/>
          <p:cNvCxnSpPr>
            <a:stCxn id="22" idx="2"/>
          </p:cNvCxnSpPr>
          <p:nvPr/>
        </p:nvCxnSpPr>
        <p:spPr>
          <a:xfrm>
            <a:off x="3810000" y="4213860"/>
            <a:ext cx="6350" cy="49974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矩形 33"/>
          <p:cNvSpPr/>
          <p:nvPr/>
        </p:nvSpPr>
        <p:spPr>
          <a:xfrm>
            <a:off x="5550535" y="2654935"/>
            <a:ext cx="500380" cy="266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中福南路</a:t>
            </a:r>
            <a:endParaRPr lang="zh-CN" altLang="zh-CN" sz="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5" name="直接箭头连接符 34"/>
          <p:cNvCxnSpPr>
            <a:stCxn id="34" idx="3"/>
          </p:cNvCxnSpPr>
          <p:nvPr/>
        </p:nvCxnSpPr>
        <p:spPr>
          <a:xfrm flipV="1">
            <a:off x="6050915" y="2781300"/>
            <a:ext cx="272415" cy="698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矩形 36"/>
          <p:cNvSpPr/>
          <p:nvPr/>
        </p:nvSpPr>
        <p:spPr>
          <a:xfrm>
            <a:off x="6657975" y="5192395"/>
            <a:ext cx="537210" cy="241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坑贝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地铁站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8" name="直接箭头连接符 37"/>
          <p:cNvCxnSpPr>
            <a:stCxn id="37" idx="0"/>
          </p:cNvCxnSpPr>
          <p:nvPr/>
        </p:nvCxnSpPr>
        <p:spPr>
          <a:xfrm flipV="1">
            <a:off x="6926580" y="4942840"/>
            <a:ext cx="3175" cy="2495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矩形 38"/>
          <p:cNvSpPr/>
          <p:nvPr/>
        </p:nvSpPr>
        <p:spPr>
          <a:xfrm>
            <a:off x="7343140" y="2421255"/>
            <a:ext cx="717550" cy="24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西福河</a:t>
            </a:r>
            <a:endParaRPr lang="zh-CN" altLang="en-US" sz="7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0" name="直接箭头连接符 39"/>
          <p:cNvCxnSpPr>
            <a:stCxn id="39" idx="2"/>
          </p:cNvCxnSpPr>
          <p:nvPr/>
        </p:nvCxnSpPr>
        <p:spPr>
          <a:xfrm flipH="1">
            <a:off x="7701280" y="2663825"/>
            <a:ext cx="635" cy="25336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矩形 44"/>
          <p:cNvSpPr/>
          <p:nvPr/>
        </p:nvSpPr>
        <p:spPr>
          <a:xfrm>
            <a:off x="3902075" y="2357120"/>
            <a:ext cx="999490" cy="339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7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广河高速公路</a:t>
            </a:r>
            <a:endParaRPr lang="zh-CN" altLang="en-US" sz="7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（直线距离</a:t>
            </a:r>
            <a:r>
              <a:rPr lang="en-US" altLang="zh-CN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1600</a:t>
            </a:r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米）</a:t>
            </a:r>
            <a:endParaRPr lang="zh-CN" altLang="zh-CN" sz="7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6" name="直接箭头连接符 45"/>
          <p:cNvCxnSpPr>
            <a:stCxn id="45" idx="2"/>
          </p:cNvCxnSpPr>
          <p:nvPr/>
        </p:nvCxnSpPr>
        <p:spPr>
          <a:xfrm flipH="1">
            <a:off x="4395470" y="2696210"/>
            <a:ext cx="6350" cy="58039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矩形 14"/>
          <p:cNvSpPr/>
          <p:nvPr/>
        </p:nvSpPr>
        <p:spPr>
          <a:xfrm>
            <a:off x="6359525" y="4187190"/>
            <a:ext cx="893445" cy="3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中新镇政府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sz="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（直线距离约</a:t>
            </a:r>
            <a:r>
              <a:rPr lang="en-US" altLang="zh-CN" sz="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1500</a:t>
            </a:r>
            <a:r>
              <a:rPr lang="zh-CN" altLang="en-US" sz="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r>
              <a:rPr lang="zh-CN" sz="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sz="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>
            <a:stCxn id="15" idx="1"/>
          </p:cNvCxnSpPr>
          <p:nvPr/>
        </p:nvCxnSpPr>
        <p:spPr>
          <a:xfrm flipH="1" flipV="1">
            <a:off x="5857240" y="4352290"/>
            <a:ext cx="502285" cy="190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直接箭头连接符 23"/>
          <p:cNvCxnSpPr>
            <a:stCxn id="25" idx="0"/>
          </p:cNvCxnSpPr>
          <p:nvPr/>
        </p:nvCxnSpPr>
        <p:spPr>
          <a:xfrm flipH="1" flipV="1">
            <a:off x="4275455" y="4672330"/>
            <a:ext cx="5715" cy="52514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矩形 24"/>
          <p:cNvSpPr/>
          <p:nvPr/>
        </p:nvSpPr>
        <p:spPr>
          <a:xfrm>
            <a:off x="3829050" y="5197475"/>
            <a:ext cx="903605" cy="404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广汕公路</a:t>
            </a:r>
            <a:endParaRPr lang="zh-CN" altLang="en-US" sz="7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（直线距离</a:t>
            </a:r>
            <a:r>
              <a:rPr lang="en-US" altLang="zh-CN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1400</a:t>
            </a:r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r>
              <a:rPr lang="zh-CN" altLang="en-US" sz="7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7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72755" y="5352415"/>
            <a:ext cx="537210" cy="241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凤岗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地铁站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7" name="直接箭头连接符 26"/>
          <p:cNvCxnSpPr>
            <a:stCxn id="26" idx="0"/>
          </p:cNvCxnSpPr>
          <p:nvPr/>
        </p:nvCxnSpPr>
        <p:spPr>
          <a:xfrm flipV="1">
            <a:off x="8341360" y="5102860"/>
            <a:ext cx="3175" cy="2495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矩形 13"/>
          <p:cNvSpPr/>
          <p:nvPr/>
        </p:nvSpPr>
        <p:spPr>
          <a:xfrm>
            <a:off x="3140710" y="5346700"/>
            <a:ext cx="511175" cy="252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镇龙西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地铁站</a:t>
            </a:r>
            <a:endParaRPr lang="zh-CN" altLang="en-US" sz="6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0" name="直接箭头连接符 19"/>
          <p:cNvCxnSpPr>
            <a:stCxn id="14" idx="0"/>
          </p:cNvCxnSpPr>
          <p:nvPr/>
        </p:nvCxnSpPr>
        <p:spPr>
          <a:xfrm flipH="1" flipV="1">
            <a:off x="3395980" y="4985385"/>
            <a:ext cx="635" cy="36131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A4 纸张(210x297 毫米)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黑体</vt:lpstr>
      <vt:lpstr>等线</vt:lpstr>
      <vt:lpstr>Calibri</vt:lpstr>
      <vt:lpstr>微软雅黑</vt:lpstr>
      <vt:lpstr>Arial Unicode MS</vt:lpstr>
      <vt:lpstr>等线 Light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管理员</dc:creator>
  <cp:lastModifiedBy>柚子</cp:lastModifiedBy>
  <cp:revision>216</cp:revision>
  <cp:lastPrinted>2021-01-14T06:14:00Z</cp:lastPrinted>
  <dcterms:created xsi:type="dcterms:W3CDTF">2020-03-17T07:47:00Z</dcterms:created>
  <dcterms:modified xsi:type="dcterms:W3CDTF">2021-09-28T09:29:47Z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